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p:scale>
          <a:sx n="90" d="100"/>
          <a:sy n="90" d="100"/>
        </p:scale>
        <p:origin x="1350" y="29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9/26/2022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9/26/2022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9/26/2022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90.png"/><Relationship Id="rId10" Type="http://schemas.openxmlformats.org/officeDocument/2006/relationships/image" Target="../media/image69.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1336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mc:Choice xmlns:a14="http://schemas.microsoft.com/office/drawing/2010/main"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10232</TotalTime>
  <Words>5598</Words>
  <Application>Microsoft Office PowerPoint</Application>
  <PresentationFormat>On-screen Show (4:3)</PresentationFormat>
  <Paragraphs>817</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120</cp:revision>
  <dcterms:created xsi:type="dcterms:W3CDTF">2020-09-15T14:04:03Z</dcterms:created>
  <dcterms:modified xsi:type="dcterms:W3CDTF">2022-09-26T14:22:21Z</dcterms:modified>
</cp:coreProperties>
</file>